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58" r:id="rId5"/>
    <p:sldId id="261" r:id="rId6"/>
    <p:sldId id="265" r:id="rId7"/>
    <p:sldId id="277" r:id="rId8"/>
    <p:sldId id="268" r:id="rId9"/>
    <p:sldId id="270" r:id="rId10"/>
    <p:sldId id="281" r:id="rId11"/>
    <p:sldId id="274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Зимняя прогулка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группе раннего возраста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Сделай сам</a:t>
            </a:r>
            <a:endParaRPr lang="ru-RU" sz="2800" dirty="0"/>
          </a:p>
        </p:txBody>
      </p:sp>
      <p:pic>
        <p:nvPicPr>
          <p:cNvPr id="24578" name="Picture 2" descr="E:\участки\SAM_3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Рядом с домиком живет</a:t>
            </a:r>
            <a:br>
              <a:rPr lang="ru-RU" sz="2800" dirty="0" smtClean="0"/>
            </a:br>
            <a:r>
              <a:rPr lang="ru-RU" sz="2800" dirty="0" smtClean="0"/>
              <a:t> наш красивый осьминог</a:t>
            </a:r>
            <a:br>
              <a:rPr lang="ru-RU" sz="2800" dirty="0" smtClean="0"/>
            </a:br>
            <a:r>
              <a:rPr lang="ru-RU" sz="2800" dirty="0" smtClean="0"/>
              <a:t>Маленькие ножки шагают</a:t>
            </a:r>
            <a:br>
              <a:rPr lang="ru-RU" sz="2800" dirty="0" smtClean="0"/>
            </a:br>
            <a:r>
              <a:rPr lang="ru-RU" sz="2800" dirty="0" smtClean="0"/>
              <a:t> через ножки осьминожки</a:t>
            </a:r>
            <a:endParaRPr lang="ru-RU" sz="2800" dirty="0"/>
          </a:p>
        </p:txBody>
      </p:sp>
      <p:pic>
        <p:nvPicPr>
          <p:cNvPr id="18434" name="Picture 2" descr="E:\участки\SAM_3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040" y="1935163"/>
            <a:ext cx="6216252" cy="466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Я люблю свою лошадку,</a:t>
            </a:r>
            <a:br>
              <a:rPr lang="ru-RU" sz="2800" dirty="0" smtClean="0"/>
            </a:br>
            <a:r>
              <a:rPr lang="ru-RU" sz="2800" dirty="0" smtClean="0"/>
              <a:t> вместе с ней в снегу валяться</a:t>
            </a:r>
            <a:endParaRPr lang="ru-RU" sz="2800" dirty="0"/>
          </a:p>
        </p:txBody>
      </p:sp>
      <p:pic>
        <p:nvPicPr>
          <p:cNvPr id="25602" name="Picture 2" descr="E:\участки\SAM_3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Эх, зимушка – зима- русская красавица, до чего ж на улице  ребятишкам нравится!</a:t>
            </a:r>
            <a:endParaRPr lang="ru-RU" sz="2800" dirty="0"/>
          </a:p>
        </p:txBody>
      </p:sp>
      <p:pic>
        <p:nvPicPr>
          <p:cNvPr id="23554" name="Picture 2" descr="E:\участки\SAM_3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37593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Машенька Маша куколка наша в санки садилась, с горки покатилась </a:t>
            </a:r>
            <a:r>
              <a:rPr lang="ru-RU" sz="2800" dirty="0" err="1" smtClean="0"/>
              <a:t>у-ух</a:t>
            </a:r>
            <a:r>
              <a:rPr lang="ru-RU" sz="2800" dirty="0" smtClean="0"/>
              <a:t> !</a:t>
            </a:r>
            <a:endParaRPr lang="ru-RU" sz="2800" dirty="0"/>
          </a:p>
        </p:txBody>
      </p:sp>
      <p:pic>
        <p:nvPicPr>
          <p:cNvPr id="22530" name="Picture 2" descr="E:\участки\SAM_3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1"/>
            <a:ext cx="3600400" cy="4800533"/>
          </a:xfrm>
          <a:prstGeom prst="rect">
            <a:avLst/>
          </a:prstGeom>
          <a:noFill/>
        </p:spPr>
      </p:pic>
      <p:pic>
        <p:nvPicPr>
          <p:cNvPr id="22532" name="Picture 4" descr="E:\участки\SAM_3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32040" y="1916831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участки\SAM_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Море снега,</a:t>
            </a:r>
            <a:br>
              <a:rPr lang="ru-RU" sz="2800" dirty="0" smtClean="0"/>
            </a:br>
            <a:r>
              <a:rPr lang="ru-RU" sz="2800" dirty="0" smtClean="0"/>
              <a:t> море удовольствия!</a:t>
            </a:r>
            <a:endParaRPr lang="ru-RU" sz="2800" dirty="0"/>
          </a:p>
        </p:txBody>
      </p:sp>
      <p:pic>
        <p:nvPicPr>
          <p:cNvPr id="5122" name="Picture 2" descr="E:\участки\SAM_3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968552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Самолет летит,</a:t>
            </a:r>
            <a:br>
              <a:rPr lang="ru-RU" sz="2800" dirty="0" smtClean="0"/>
            </a:br>
            <a:r>
              <a:rPr lang="ru-RU" sz="2800" dirty="0" smtClean="0"/>
              <a:t> самолет гудит….</a:t>
            </a:r>
            <a:endParaRPr lang="ru-RU" sz="2800" dirty="0"/>
          </a:p>
        </p:txBody>
      </p:sp>
      <p:pic>
        <p:nvPicPr>
          <p:cNvPr id="9218" name="Picture 2" descr="E:\участки\SAM_3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36" y="1484784"/>
            <a:ext cx="4045234" cy="5112568"/>
          </a:xfrm>
          <a:prstGeom prst="rect">
            <a:avLst/>
          </a:prstGeom>
          <a:noFill/>
        </p:spPr>
      </p:pic>
      <p:pic>
        <p:nvPicPr>
          <p:cNvPr id="9219" name="Picture 3" descr="E:\участки\SAM_3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9992" y="1484784"/>
            <a:ext cx="419193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Испекла я пирожок,</a:t>
            </a:r>
            <a:br>
              <a:rPr lang="ru-RU" sz="2800" dirty="0" smtClean="0"/>
            </a:br>
            <a:r>
              <a:rPr lang="ru-RU" sz="2800" dirty="0" smtClean="0"/>
              <a:t>Попади  мячом в кружок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Picture 2" descr="E:\участки\SAM_3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203" y="1484784"/>
            <a:ext cx="6912767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Люблю кататься, </a:t>
            </a:r>
            <a:br>
              <a:rPr lang="ru-RU" sz="2800" dirty="0" smtClean="0"/>
            </a:br>
            <a:r>
              <a:rPr lang="ru-RU" sz="2800" dirty="0" smtClean="0"/>
              <a:t>люблю и прибираться</a:t>
            </a:r>
            <a:endParaRPr lang="ru-RU" sz="2800" dirty="0"/>
          </a:p>
        </p:txBody>
      </p:sp>
      <p:pic>
        <p:nvPicPr>
          <p:cNvPr id="12292" name="Picture 4" descr="E:\участки\SAM_3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Покупайте мороженое,</a:t>
            </a:r>
            <a:br>
              <a:rPr lang="ru-RU" sz="2800" b="1" dirty="0" smtClean="0"/>
            </a:br>
            <a:r>
              <a:rPr lang="ru-RU" sz="2800" b="1" dirty="0" smtClean="0"/>
              <a:t> свежезамороженное</a:t>
            </a:r>
            <a:endParaRPr lang="ru-RU" sz="2800" b="1" dirty="0"/>
          </a:p>
        </p:txBody>
      </p:sp>
      <p:pic>
        <p:nvPicPr>
          <p:cNvPr id="14338" name="Picture 2" descr="E:\участки\SAM_3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5" name="Picture 2" descr="E:\участки\SAM_3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62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Зимняя прогулка  </vt:lpstr>
      <vt:lpstr>Эх, зимушка – зима- русская красавица, до чего ж на улице  ребятишкам нравится!</vt:lpstr>
      <vt:lpstr>Машенька Маша куколка наша в санки садилась, с горки покатилась у-ух !</vt:lpstr>
      <vt:lpstr>Слайд 4</vt:lpstr>
      <vt:lpstr>Море снега,  море удовольствия!</vt:lpstr>
      <vt:lpstr>Самолет летит,  самолет гудит….</vt:lpstr>
      <vt:lpstr>Испекла я пирожок, Попади  мячом в кружок </vt:lpstr>
      <vt:lpstr>Люблю кататься,  люблю и прибираться</vt:lpstr>
      <vt:lpstr>Покупайте мороженое,  свежезамороженное</vt:lpstr>
      <vt:lpstr>Сделай сам</vt:lpstr>
      <vt:lpstr>Рядом с домиком живет  наш красивый осьминог Маленькие ножки шагают  через ножки осьминожки</vt:lpstr>
      <vt:lpstr>Я люблю свою лошадку,  вместе с ней в снегу валяться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Воспитатель</cp:lastModifiedBy>
  <cp:revision>16</cp:revision>
  <dcterms:created xsi:type="dcterms:W3CDTF">2016-02-29T10:19:27Z</dcterms:created>
  <dcterms:modified xsi:type="dcterms:W3CDTF">2017-02-20T08:27:41Z</dcterms:modified>
</cp:coreProperties>
</file>